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4697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91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010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2276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67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060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554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9772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3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672408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005064"/>
            <a:ext cx="7704856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i="1" dirty="0" err="1">
                <a:latin typeface="Georgia" panose="02040502050405020303" pitchFamily="18" charset="0"/>
              </a:rPr>
              <a:t>Прохання</a:t>
            </a:r>
            <a:r>
              <a:rPr lang="ru-RU" sz="4800" i="1" dirty="0">
                <a:latin typeface="Georgia" panose="02040502050405020303" pitchFamily="18" charset="0"/>
              </a:rPr>
              <a:t> про </a:t>
            </a:r>
            <a:r>
              <a:rPr lang="ru-RU" sz="4800" i="1" dirty="0" err="1">
                <a:latin typeface="Georgia" panose="02040502050405020303" pitchFamily="18" charset="0"/>
              </a:rPr>
              <a:t>захист</a:t>
            </a:r>
            <a:r>
              <a:rPr lang="ru-RU" sz="4800" i="1" dirty="0">
                <a:latin typeface="Georgia" panose="02040502050405020303" pitchFamily="18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</a:rPr>
              <a:t>під</a:t>
            </a:r>
            <a:r>
              <a:rPr lang="ru-RU" sz="4800" i="1" dirty="0">
                <a:latin typeface="Georgia" panose="02040502050405020303" pitchFamily="18" charset="0"/>
              </a:rPr>
              <a:t> час </a:t>
            </a:r>
            <a:r>
              <a:rPr lang="ru-RU" sz="4800" i="1" dirty="0" err="1">
                <a:latin typeface="Georgia" panose="02040502050405020303" pitchFamily="18" charset="0"/>
              </a:rPr>
              <a:t>організації</a:t>
            </a:r>
            <a:r>
              <a:rPr lang="ru-RU" sz="4800" i="1" dirty="0">
                <a:latin typeface="Georgia" panose="02040502050405020303" pitchFamily="18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</a:rPr>
              <a:t>нової</a:t>
            </a:r>
            <a:r>
              <a:rPr lang="ru-RU" sz="4800" i="1" dirty="0">
                <a:latin typeface="Georgia" panose="02040502050405020303" pitchFamily="18" charset="0"/>
              </a:rPr>
              <a:t> церкви 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04864"/>
            <a:ext cx="914400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Злоязична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людина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яка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обмовляє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баптистів-благовісників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міцною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вона не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була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землі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людина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насильства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бодай лихо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спіймало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попхнути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погибіль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1540" y="31338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628800"/>
            <a:ext cx="92525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Тільки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дякувати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Іменню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Твоєму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невинні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сидітимуть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800" b="1" i="1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перед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обличчям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Твоїм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ми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організуємо</a:t>
            </a:r>
            <a: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церкви.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276872"/>
            <a:ext cx="9036496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Визволь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людини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лихої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 Господи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бережи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ЧОЛОВІКА-насильника,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772816"/>
            <a:ext cx="914400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організаторів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баптистських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церков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замишляють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злі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речі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війни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щодня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викликають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204864"/>
            <a:ext cx="8964488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гострять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язика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як той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вуж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отрута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гадюча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їхніми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устами! Села.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5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04864"/>
            <a:ext cx="914400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Пильнуй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Господи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рук нечестивого ЧОЛОВІКА,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бережи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насильника,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задумали стопи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захитати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5740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412776"/>
            <a:ext cx="82809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сказав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Господеві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Ісусу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b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 і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Відкупитель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почуй же, о Господи Спасителю,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голос</a:t>
            </a:r>
            <a: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благання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628800"/>
            <a:ext cx="8964488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Владико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сило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день бою за</a:t>
            </a:r>
            <a: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організацію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нової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покрив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мою голову,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49414" y="52941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44824"/>
            <a:ext cx="914400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виконай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праведний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бажань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безбожного ЧОЛОВІКА, 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здійсни</a:t>
            </a:r>
            <a:b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задуму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52941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3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844824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Бодай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голови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піднесли</a:t>
            </a:r>
            <a:b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оточив, бодай зло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їхніх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</a:t>
            </a:r>
            <a:br>
              <a:rPr lang="en-US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покрило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7305" y="67342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8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291</Words>
  <Application>Microsoft Office PowerPoint</Application>
  <PresentationFormat>Екран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Тема Office</vt:lpstr>
      <vt:lpstr>ПСАЛОМ 140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158</cp:revision>
  <dcterms:created xsi:type="dcterms:W3CDTF">2011-03-25T18:27:23Z</dcterms:created>
  <dcterms:modified xsi:type="dcterms:W3CDTF">2024-05-12T18:37:24Z</dcterms:modified>
</cp:coreProperties>
</file>